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86" autoAdjust="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A7587E5A-B97C-4262-B71D-DD0BC97A0ED4}" type="datetimeFigureOut">
              <a:rPr lang="ru-RU" smtClean="0"/>
              <a:t>11.02.2016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E6488351-3AA8-4087-807F-6C8209D00A2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3111" y="332656"/>
            <a:ext cx="7596337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ДӘРІС 3</a:t>
            </a:r>
          </a:p>
          <a:p>
            <a:pPr algn="ctr"/>
            <a:r>
              <a:rPr lang="kk-KZ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РАСТРЛЫҚ ДЕРЕКТЕРДІ 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MAPINFO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b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ВЕКТОРЛАУ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287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210872" cy="62646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i="1" u="sng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2800" b="1" i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sz="2800" b="1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басқаша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атрибуттар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сəйкес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 err="1"/>
              <a:t>Кеңістіктік</a:t>
            </a:r>
            <a:r>
              <a:rPr lang="ru-RU" sz="2800" dirty="0"/>
              <a:t> </a:t>
            </a:r>
            <a:r>
              <a:rPr lang="ru-RU" sz="2800" dirty="0" err="1"/>
              <a:t>нысандар</a:t>
            </a:r>
            <a:r>
              <a:rPr lang="ru-RU" sz="2800" dirty="0"/>
              <a:t> </a:t>
            </a:r>
            <a:r>
              <a:rPr lang="ru-RU" sz="2800" dirty="0" err="1"/>
              <a:t>төрт</a:t>
            </a:r>
            <a:r>
              <a:rPr lang="ru-RU" sz="2800" dirty="0"/>
              <a:t> </a:t>
            </a:r>
            <a:r>
              <a:rPr lang="ru-RU" sz="2800" dirty="0" err="1"/>
              <a:t>негізгі</a:t>
            </a:r>
            <a:r>
              <a:rPr lang="ru-RU" sz="2800" dirty="0"/>
              <a:t> </a:t>
            </a:r>
            <a:r>
              <a:rPr lang="ru-RU" sz="2800" dirty="0" err="1"/>
              <a:t>типтерге</a:t>
            </a:r>
            <a:r>
              <a:rPr lang="ru-RU" sz="2800" dirty="0"/>
              <a:t> </a:t>
            </a:r>
            <a:r>
              <a:rPr lang="ru-RU" sz="2800" dirty="0" err="1"/>
              <a:t>бөлінеді</a:t>
            </a:r>
            <a:r>
              <a:rPr lang="ru-RU" sz="2800" dirty="0" smtClean="0"/>
              <a:t>: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- </a:t>
            </a:r>
            <a:r>
              <a:rPr lang="ru-RU" sz="2800" b="1" dirty="0" err="1">
                <a:solidFill>
                  <a:srgbClr val="FFFF00"/>
                </a:solidFill>
              </a:rPr>
              <a:t>нүктелік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 (</a:t>
            </a:r>
            <a:r>
              <a:rPr lang="en-US" sz="2800" b="1" dirty="0" smtClean="0">
                <a:solidFill>
                  <a:srgbClr val="FFFF00"/>
                </a:solidFill>
              </a:rPr>
              <a:t>Ø </a:t>
            </a:r>
            <a:r>
              <a:rPr lang="ru-RU" sz="2800" b="1" dirty="0" err="1" smtClean="0">
                <a:solidFill>
                  <a:srgbClr val="FFFF00"/>
                </a:solidFill>
              </a:rPr>
              <a:t>өлшемдік</a:t>
            </a:r>
            <a:r>
              <a:rPr lang="ru-RU" sz="2800" b="1" dirty="0" smtClean="0">
                <a:solidFill>
                  <a:srgbClr val="FFFF00"/>
                </a:solidFill>
              </a:rPr>
              <a:t>)</a:t>
            </a:r>
            <a:endParaRPr lang="ru-RU" sz="2800" b="1" dirty="0">
              <a:solidFill>
                <a:srgbClr val="FFFF00"/>
              </a:solidFill>
            </a:endParaRPr>
          </a:p>
          <a:p>
            <a:r>
              <a:rPr lang="ru-RU" sz="2800" b="1" dirty="0">
                <a:solidFill>
                  <a:srgbClr val="FFFF00"/>
                </a:solidFill>
              </a:rPr>
              <a:t>- </a:t>
            </a:r>
            <a:r>
              <a:rPr lang="ru-RU" sz="2800" b="1" dirty="0" err="1">
                <a:solidFill>
                  <a:srgbClr val="FFFF00"/>
                </a:solidFill>
              </a:rPr>
              <a:t>сызықтық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 (1-өлшемдік)</a:t>
            </a:r>
            <a:endParaRPr lang="ru-RU" sz="2800" b="1" dirty="0">
              <a:solidFill>
                <a:srgbClr val="FFFF00"/>
              </a:solidFill>
            </a:endParaRPr>
          </a:p>
          <a:p>
            <a:r>
              <a:rPr lang="ru-RU" sz="2800" b="1" dirty="0">
                <a:solidFill>
                  <a:srgbClr val="FFFF00"/>
                </a:solidFill>
              </a:rPr>
              <a:t>- </a:t>
            </a:r>
            <a:r>
              <a:rPr lang="ru-RU" sz="2800" b="1" dirty="0" err="1">
                <a:solidFill>
                  <a:srgbClr val="FFFF00"/>
                </a:solidFill>
              </a:rPr>
              <a:t>аудандық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немесе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err="1">
                <a:solidFill>
                  <a:srgbClr val="FFFF00"/>
                </a:solidFill>
              </a:rPr>
              <a:t>полигоналдық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(2- </a:t>
            </a:r>
            <a:r>
              <a:rPr lang="ru-RU" sz="2800" b="1" dirty="0" err="1" smtClean="0">
                <a:solidFill>
                  <a:srgbClr val="FFFF00"/>
                </a:solidFill>
              </a:rPr>
              <a:t>өлшемдік</a:t>
            </a:r>
            <a:r>
              <a:rPr lang="ru-RU" sz="2800" b="1" dirty="0" smtClean="0">
                <a:solidFill>
                  <a:srgbClr val="FFFF00"/>
                </a:solidFill>
              </a:rPr>
              <a:t>)</a:t>
            </a:r>
            <a:endParaRPr lang="ru-RU" sz="2800" b="1" dirty="0">
              <a:solidFill>
                <a:srgbClr val="FFFF00"/>
              </a:solidFill>
            </a:endParaRPr>
          </a:p>
          <a:p>
            <a:r>
              <a:rPr lang="ru-RU" sz="2800" b="1" dirty="0">
                <a:solidFill>
                  <a:srgbClr val="FFFF00"/>
                </a:solidFill>
              </a:rPr>
              <a:t>- </a:t>
            </a:r>
            <a:r>
              <a:rPr lang="ru-RU" sz="2800" b="1" dirty="0" err="1">
                <a:solidFill>
                  <a:srgbClr val="FFFF00"/>
                </a:solidFill>
              </a:rPr>
              <a:t>беткейлер</a:t>
            </a:r>
            <a:r>
              <a:rPr lang="ru-RU" sz="2800" b="1" dirty="0">
                <a:solidFill>
                  <a:srgbClr val="FFFF00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 ( 3-өлшемдік)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00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282880" cy="53823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	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нөл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объект.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координаттар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атрибуттармен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координаттары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нүктеден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нысандардан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жалқы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анықталмайды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(полигон)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доғалық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нысандармен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шектелген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кенорын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26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138864" cy="114300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FFFF00"/>
                </a:solidFill>
              </a:rPr>
              <a:t>Жаңа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кесте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құру</a:t>
            </a:r>
            <a:r>
              <a:rPr lang="ru-RU" b="1" dirty="0">
                <a:solidFill>
                  <a:srgbClr val="FFFF00"/>
                </a:solidFill>
              </a:rPr>
              <a:t> (</a:t>
            </a:r>
            <a:r>
              <a:rPr lang="ru-RU" b="1" dirty="0" err="1">
                <a:solidFill>
                  <a:srgbClr val="FFFF00"/>
                </a:solidFill>
              </a:rPr>
              <a:t>Қабат</a:t>
            </a:r>
            <a:r>
              <a:rPr lang="ru-RU" b="1" dirty="0">
                <a:solidFill>
                  <a:srgbClr val="FFFF00"/>
                </a:solidFill>
              </a:rPr>
              <a:t>) ж</a:t>
            </a:r>
            <a:r>
              <a:rPr lang="en-US" b="1" dirty="0">
                <a:solidFill>
                  <a:srgbClr val="FFFF00"/>
                </a:solidFill>
              </a:rPr>
              <a:t>ə</a:t>
            </a:r>
            <a:r>
              <a:rPr lang="ru-RU" b="1" dirty="0" smtClean="0">
                <a:solidFill>
                  <a:srgbClr val="FFFF00"/>
                </a:solidFill>
              </a:rPr>
              <a:t>не </a:t>
            </a:r>
            <a:r>
              <a:rPr lang="ru-RU" b="1" dirty="0" err="1" smtClean="0">
                <a:solidFill>
                  <a:srgbClr val="FFFF00"/>
                </a:solidFill>
              </a:rPr>
              <a:t>оның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err="1">
                <a:solidFill>
                  <a:srgbClr val="FFFF00"/>
                </a:solidFill>
              </a:rPr>
              <a:t>құрылымын</a:t>
            </a:r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err="1" smtClean="0">
                <a:solidFill>
                  <a:srgbClr val="FFFF00"/>
                </a:solidFill>
              </a:rPr>
              <a:t>анықтау</a:t>
            </a:r>
            <a:r>
              <a:rPr lang="ru-RU" b="1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→Новая таблица;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Ашылған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диалогтық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 к Карте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опциясына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жалауша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068960"/>
            <a:ext cx="590465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951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9694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«Создать структуру </a:t>
            </a:r>
            <a:r>
              <a:rPr lang="ru-RU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таблицы»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терезесінде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кестенің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«Поля»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опциясы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кестенің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жолын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аты-жөнін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«Тип»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опциясы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кестесінің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(Х,У)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 поле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удалить поле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проекция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описания поля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опцияларын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кестенің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болғаннан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«Создать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қабаттың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аты-жөнін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«Сохранить»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кнопкасын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басу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512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0932"/>
            <a:ext cx="6120680" cy="637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449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332656"/>
            <a:ext cx="856895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Егерде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қабатқа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кестеге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өзгертулер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іс-қимылды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Таблица→Изменить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менюде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опцияларды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Перестройка </a:t>
            </a:r>
            <a:r>
              <a:rPr lang="ru-RU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құрымын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тұрғызу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6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6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lang="ru-RU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Преименовать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lang="ru-RU" sz="26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FFFF00"/>
                </a:solidFill>
              </a:rPr>
              <a:t>с)</a:t>
            </a:r>
            <a:r>
              <a:rPr lang="ru-RU" sz="2800" b="1" dirty="0" smtClean="0">
                <a:solidFill>
                  <a:srgbClr val="FFFF00"/>
                </a:solidFill>
              </a:rPr>
              <a:t>Упаковка </a:t>
            </a:r>
            <a:r>
              <a:rPr lang="en-US" sz="2800" i="1" dirty="0" smtClean="0">
                <a:solidFill>
                  <a:srgbClr val="FFFF00"/>
                </a:solidFill>
              </a:rPr>
              <a:t>MapInfo </a:t>
            </a:r>
            <a:r>
              <a:rPr lang="ru-RU" sz="2800" i="1" dirty="0" err="1">
                <a:solidFill>
                  <a:srgbClr val="FFFF00"/>
                </a:solidFill>
              </a:rPr>
              <a:t>геоақпараттық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>
                <a:solidFill>
                  <a:srgbClr val="FFFF00"/>
                </a:solidFill>
              </a:rPr>
              <a:t>жүйеге</a:t>
            </a:r>
            <a:r>
              <a:rPr lang="ru-RU" sz="2800" i="1" dirty="0">
                <a:solidFill>
                  <a:srgbClr val="FFFF00"/>
                </a:solidFill>
              </a:rPr>
              <a:t> </a:t>
            </a:r>
            <a:r>
              <a:rPr lang="ru-RU" sz="2800" i="1" dirty="0" err="1" smtClean="0">
                <a:solidFill>
                  <a:srgbClr val="FFFF00"/>
                </a:solidFill>
              </a:rPr>
              <a:t>кіріспе</a:t>
            </a:r>
            <a:r>
              <a:rPr lang="ru-RU" sz="2800" i="1" dirty="0" smtClean="0">
                <a:solidFill>
                  <a:srgbClr val="FFFF00"/>
                </a:solidFill>
              </a:rPr>
              <a:t> </a:t>
            </a:r>
            <a:r>
              <a:rPr lang="ru-RU" sz="2800" dirty="0" smtClean="0">
                <a:solidFill>
                  <a:srgbClr val="FFFF00"/>
                </a:solidFill>
              </a:rPr>
              <a:t>57 </a:t>
            </a:r>
            <a:r>
              <a:rPr lang="ru-RU" sz="2800" dirty="0" err="1" smtClean="0">
                <a:solidFill>
                  <a:srgbClr val="FFFF00"/>
                </a:solidFill>
              </a:rPr>
              <a:t>б</a:t>
            </a:r>
            <a:r>
              <a:rPr lang="ru-RU" sz="2800" b="1" dirty="0" err="1" smtClean="0">
                <a:solidFill>
                  <a:srgbClr val="FFFF00"/>
                </a:solidFill>
              </a:rPr>
              <a:t>уып-түю</a:t>
            </a:r>
            <a:r>
              <a:rPr lang="ru-RU" sz="2800" b="1" dirty="0">
                <a:solidFill>
                  <a:srgbClr val="FFFF00"/>
                </a:solidFill>
              </a:rPr>
              <a:t>) «</a:t>
            </a:r>
            <a:r>
              <a:rPr lang="ru-RU" sz="2800" b="1" dirty="0" err="1">
                <a:solidFill>
                  <a:srgbClr val="FFFF00"/>
                </a:solidFill>
              </a:rPr>
              <a:t>қаттау</a:t>
            </a:r>
            <a:r>
              <a:rPr lang="ru-RU" sz="2800" b="1" dirty="0">
                <a:solidFill>
                  <a:srgbClr val="FFFF00"/>
                </a:solidFill>
              </a:rPr>
              <a:t>» </a:t>
            </a:r>
            <a:r>
              <a:rPr lang="ru-RU" sz="2800" dirty="0" err="1">
                <a:solidFill>
                  <a:srgbClr val="FFFF00"/>
                </a:solidFill>
              </a:rPr>
              <a:t>опциясын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пайдаланып</a:t>
            </a:r>
            <a:r>
              <a:rPr lang="ru-RU" sz="2800" dirty="0">
                <a:solidFill>
                  <a:srgbClr val="FFFF00"/>
                </a:solidFill>
              </a:rPr>
              <a:t>, </a:t>
            </a:r>
            <a:r>
              <a:rPr lang="ru-RU" sz="2800" dirty="0" err="1">
                <a:solidFill>
                  <a:srgbClr val="FFFF00"/>
                </a:solidFill>
              </a:rPr>
              <a:t>графиканы</a:t>
            </a:r>
            <a:r>
              <a:rPr lang="ru-RU" sz="2800" dirty="0">
                <a:solidFill>
                  <a:srgbClr val="FFFF00"/>
                </a:solidFill>
              </a:rPr>
              <a:t>,</a:t>
            </a:r>
          </a:p>
          <a:p>
            <a:r>
              <a:rPr lang="ru-RU" sz="2800" dirty="0" err="1">
                <a:solidFill>
                  <a:srgbClr val="FFFF00"/>
                </a:solidFill>
              </a:rPr>
              <a:t>атрибутты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деректерді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немесе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барлығын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буып-түюге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 err="1">
                <a:solidFill>
                  <a:srgbClr val="FFFF00"/>
                </a:solidFill>
              </a:rPr>
              <a:t>болады</a:t>
            </a:r>
            <a:endParaRPr lang="ru-RU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710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74" y="260648"/>
            <a:ext cx="7557050" cy="6109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008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56895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Жойылатын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корзинаға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түспейді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қайтпастай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мүлдем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жойылады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Егерде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сақтағыңыз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Windows-</a:t>
            </a:r>
          </a:p>
          <a:p>
            <a:pPr algn="just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Қабаттың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аты-жөнін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системасы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өзгертуге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Новая таблица – (Показать списком, Показать</a:t>
            </a:r>
          </a:p>
          <a:p>
            <a:pPr algn="just"/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картой (или Добавить к карте) – Создать; Добавить поле – (имя</a:t>
            </a:r>
          </a:p>
          <a:p>
            <a:pPr algn="just"/>
            <a:r>
              <a:rPr lang="ru-RU" sz="2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название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тип – </a:t>
            </a:r>
            <a:r>
              <a:rPr lang="ru-RU" sz="2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целое, символьное и т.д.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Создать; "Создать</a:t>
            </a:r>
          </a:p>
          <a:p>
            <a:pPr algn="just"/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новую таблицу" – (</a:t>
            </a:r>
            <a:r>
              <a:rPr lang="ru-RU" sz="2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 слоя</a:t>
            </a:r>
            <a:r>
              <a:rPr lang="ru-RU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Сохранить.</a:t>
            </a:r>
            <a:endParaRPr lang="ru-RU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900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6632"/>
            <a:ext cx="84249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Кестелермен</a:t>
            </a:r>
            <a:r>
              <a:rPr lang="ru-RU" sz="4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40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endParaRPr lang="ru-RU" sz="4000" b="1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88" lvl="1" indent="796925" algn="just"/>
            <a:r>
              <a:rPr lang="ru-RU" b="1" dirty="0" smtClean="0"/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4288" lvl="1" indent="796925" algn="just"/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команданы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→Открыть таблицу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терезеден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таңдап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ашыңыз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74702"/>
            <a:ext cx="7632848" cy="430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863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712968" cy="6669360"/>
          </a:xfrm>
        </p:spPr>
        <p:txBody>
          <a:bodyPr>
            <a:normAutofit/>
          </a:bodyPr>
          <a:lstStyle/>
          <a:p>
            <a:pPr algn="just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ашқыңыз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«Вид»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опциясында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«Текущей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карте»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таңдаңыз.</a:t>
            </a:r>
            <a:r>
              <a:rPr lang="ru-RU" sz="2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жиынын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(Открыть рабочий набор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Файл→Открыть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Рабочий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28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жиынын</a:t>
            </a:r>
            <a:r>
              <a:rPr lang="ru-RU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endParaRPr lang="ru-RU" sz="28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</a:t>
            </a:r>
            <a:r>
              <a:rPr lang="ru-RU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Сохранить рабочий </a:t>
            </a:r>
            <a:r>
              <a:rPr lang="ru-RU" sz="28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Ашылған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терезеде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жиынынын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папкада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55446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137</TotalTime>
  <Words>64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Горизонт</vt:lpstr>
      <vt:lpstr>Презентация PowerPoint</vt:lpstr>
      <vt:lpstr>Презентация PowerPoint</vt:lpstr>
      <vt:lpstr>Презентация PowerPoint</vt:lpstr>
      <vt:lpstr>Жаңа кесте құру (Қабат) жəне оның құрылымын анықтау.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</cp:revision>
  <dcterms:created xsi:type="dcterms:W3CDTF">2016-02-11T05:09:51Z</dcterms:created>
  <dcterms:modified xsi:type="dcterms:W3CDTF">2016-02-11T07:27:10Z</dcterms:modified>
</cp:coreProperties>
</file>